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2"/>
    <p:restoredTop sz="94694"/>
  </p:normalViewPr>
  <p:slideViewPr>
    <p:cSldViewPr snapToGrid="0">
      <p:cViewPr varScale="1">
        <p:scale>
          <a:sx n="117" d="100"/>
          <a:sy n="117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9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27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5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7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9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37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8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0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5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7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5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hRGg5it5FM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RGg5it5FM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GK_vRtHJZu4&amp;t=1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351D6-1023-37AC-35E0-10AD74259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Lesson 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D8A5D-0BFE-BEBB-913B-A81782AFC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5170453"/>
            <a:ext cx="4076458" cy="990197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Comparing Ecosystems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0107C-0316-D87C-5DC8-82B2D7474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30519" r="-1" b="-1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1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lack circle with a white background&#10;&#10;Description automatically generated">
            <a:extLst>
              <a:ext uri="{FF2B5EF4-FFF2-40B4-BE49-F238E27FC236}">
                <a16:creationId xmlns:a16="http://schemas.microsoft.com/office/drawing/2014/main" id="{318F9603-7989-C9E2-15CE-32A91BC25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70" y="561522"/>
            <a:ext cx="7251810" cy="57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9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5EAF-C429-7731-8E37-08D57D3C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Explore the Rocky Intertidal System</a:t>
            </a:r>
          </a:p>
        </p:txBody>
      </p:sp>
      <p:pic>
        <p:nvPicPr>
          <p:cNvPr id="5" name="Content Placeholder 4" descr="A group of rocks and starfishe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6C61A35-8357-0BE3-E521-D73D45001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6789" y="1278767"/>
            <a:ext cx="10515600" cy="53778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034B5-E1CA-7BB2-133A-B37821280CD5}"/>
              </a:ext>
            </a:extLst>
          </p:cNvPr>
          <p:cNvSpPr txBox="1"/>
          <p:nvPr/>
        </p:nvSpPr>
        <p:spPr>
          <a:xfrm>
            <a:off x="6925234" y="847165"/>
            <a:ext cx="432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at 8 minutes 45 seconds</a:t>
            </a:r>
          </a:p>
        </p:txBody>
      </p:sp>
    </p:spTree>
    <p:extLst>
      <p:ext uri="{BB962C8B-B14F-4D97-AF65-F5344CB8AC3E}">
        <p14:creationId xmlns:p14="http://schemas.microsoft.com/office/powerpoint/2010/main" val="134356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AF7F-CBDF-AD09-55C0-94D15855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Explore the Kelp Forest</a:t>
            </a:r>
          </a:p>
        </p:txBody>
      </p:sp>
      <p:pic>
        <p:nvPicPr>
          <p:cNvPr id="5" name="Content Placeholder 4" descr="A seaweed in the wa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FF26A4C-FC1D-17BC-D429-2ACBD8D97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907" y="1561779"/>
            <a:ext cx="10515600" cy="47636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E34625-FE0C-B660-6B69-2EEFFF005933}"/>
              </a:ext>
            </a:extLst>
          </p:cNvPr>
          <p:cNvSpPr txBox="1"/>
          <p:nvPr/>
        </p:nvSpPr>
        <p:spPr>
          <a:xfrm>
            <a:off x="6925234" y="847165"/>
            <a:ext cx="432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at 8 minutes 45 seconds</a:t>
            </a:r>
          </a:p>
        </p:txBody>
      </p:sp>
    </p:spTree>
    <p:extLst>
      <p:ext uri="{BB962C8B-B14F-4D97-AF65-F5344CB8AC3E}">
        <p14:creationId xmlns:p14="http://schemas.microsoft.com/office/powerpoint/2010/main" val="299579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ist of biotics&#10;&#10;Description automatically generated">
            <a:extLst>
              <a:ext uri="{FF2B5EF4-FFF2-40B4-BE49-F238E27FC236}">
                <a16:creationId xmlns:a16="http://schemas.microsoft.com/office/drawing/2014/main" id="{C5B00644-A5AF-2184-B642-13BF67DA9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042194"/>
            <a:ext cx="9728200" cy="4089400"/>
          </a:xfrm>
        </p:spPr>
      </p:pic>
    </p:spTree>
    <p:extLst>
      <p:ext uri="{BB962C8B-B14F-4D97-AF65-F5344CB8AC3E}">
        <p14:creationId xmlns:p14="http://schemas.microsoft.com/office/powerpoint/2010/main" val="24956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ble of biotics&#10;&#10;Description automatically generated with medium confidence">
            <a:extLst>
              <a:ext uri="{FF2B5EF4-FFF2-40B4-BE49-F238E27FC236}">
                <a16:creationId xmlns:a16="http://schemas.microsoft.com/office/drawing/2014/main" id="{3BD25478-2481-24E4-A547-8ABAB31B9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973614"/>
            <a:ext cx="9715500" cy="4064000"/>
          </a:xfrm>
        </p:spPr>
      </p:pic>
    </p:spTree>
    <p:extLst>
      <p:ext uri="{BB962C8B-B14F-4D97-AF65-F5344CB8AC3E}">
        <p14:creationId xmlns:p14="http://schemas.microsoft.com/office/powerpoint/2010/main" val="163156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C98E-9C21-0B53-4698-3157A709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90440" cy="610235"/>
          </a:xfrm>
        </p:spPr>
        <p:txBody>
          <a:bodyPr>
            <a:normAutofit fontScale="90000"/>
          </a:bodyPr>
          <a:lstStyle/>
          <a:p>
            <a:r>
              <a:rPr lang="en-US" dirty="0"/>
              <a:t>Biodiversity</a:t>
            </a:r>
          </a:p>
        </p:txBody>
      </p:sp>
      <p:pic>
        <p:nvPicPr>
          <p:cNvPr id="5" name="Content Placeholder 4" descr="A blue and green plane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53BA44A-997A-E698-8ABF-E0D278E27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1308" y="1373532"/>
            <a:ext cx="8369383" cy="5119343"/>
          </a:xfrm>
        </p:spPr>
      </p:pic>
    </p:spTree>
    <p:extLst>
      <p:ext uri="{BB962C8B-B14F-4D97-AF65-F5344CB8AC3E}">
        <p14:creationId xmlns:p14="http://schemas.microsoft.com/office/powerpoint/2010/main" val="121794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0681-7FE4-16A0-97AC-9DB4F020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shot of a white box&#10;&#10;Description automatically generated">
            <a:extLst>
              <a:ext uri="{FF2B5EF4-FFF2-40B4-BE49-F238E27FC236}">
                <a16:creationId xmlns:a16="http://schemas.microsoft.com/office/drawing/2014/main" id="{21F7488A-4B70-761A-9BA4-D34F5AC47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0236"/>
            <a:ext cx="10971530" cy="4477527"/>
          </a:xfrm>
        </p:spPr>
      </p:pic>
    </p:spTree>
    <p:extLst>
      <p:ext uri="{BB962C8B-B14F-4D97-AF65-F5344CB8AC3E}">
        <p14:creationId xmlns:p14="http://schemas.microsoft.com/office/powerpoint/2010/main" val="410620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 with birds and mountains&#10;&#10;Description automatically generated">
            <a:extLst>
              <a:ext uri="{FF2B5EF4-FFF2-40B4-BE49-F238E27FC236}">
                <a16:creationId xmlns:a16="http://schemas.microsoft.com/office/drawing/2014/main" id="{144C5D52-45AA-F8CF-BE23-6F3F4A17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" y="1055695"/>
            <a:ext cx="3917965" cy="2487907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7B05660A-BE6F-7024-C0C8-4E3F9258C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70" y="826310"/>
            <a:ext cx="2628285" cy="755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B0F4C-352E-5908-36BB-911D45E14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652" y="2857772"/>
            <a:ext cx="2628286" cy="933041"/>
          </a:xfrm>
          <a:prstGeom prst="rect">
            <a:avLst/>
          </a:prstGeom>
        </p:spPr>
      </p:pic>
      <p:pic>
        <p:nvPicPr>
          <p:cNvPr id="15" name="Picture 14" descr="A green hills with text&#10;&#10;Description automatically generated">
            <a:extLst>
              <a:ext uri="{FF2B5EF4-FFF2-40B4-BE49-F238E27FC236}">
                <a16:creationId xmlns:a16="http://schemas.microsoft.com/office/drawing/2014/main" id="{9FFC9430-3D83-FCBE-524B-3C470E99E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10" y="5148729"/>
            <a:ext cx="1656952" cy="974226"/>
          </a:xfrm>
          <a:prstGeom prst="rect">
            <a:avLst/>
          </a:prstGeom>
        </p:spPr>
      </p:pic>
      <p:pic>
        <p:nvPicPr>
          <p:cNvPr id="12" name="Picture 11" descr="A green and black logo&#10;&#10;Description automatically generated">
            <a:extLst>
              <a:ext uri="{FF2B5EF4-FFF2-40B4-BE49-F238E27FC236}">
                <a16:creationId xmlns:a16="http://schemas.microsoft.com/office/drawing/2014/main" id="{43572ECE-7234-C362-8A24-F019F5F5D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954" y="5152739"/>
            <a:ext cx="1669613" cy="966211"/>
          </a:xfrm>
          <a:prstGeom prst="rect">
            <a:avLst/>
          </a:prstGeom>
        </p:spPr>
      </p:pic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5860774-7BFD-4E20-D1AE-F93E13142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088" y="5317358"/>
            <a:ext cx="2628286" cy="6373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6AF857-C09C-63BA-DBAA-1FF0AE4A18CD}"/>
              </a:ext>
            </a:extLst>
          </p:cNvPr>
          <p:cNvCxnSpPr/>
          <p:nvPr/>
        </p:nvCxnSpPr>
        <p:spPr>
          <a:xfrm>
            <a:off x="4637315" y="462945"/>
            <a:ext cx="0" cy="61613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08356E-A98C-EC21-D078-5F91B06D3C1D}"/>
              </a:ext>
            </a:extLst>
          </p:cNvPr>
          <p:cNvCxnSpPr/>
          <p:nvPr/>
        </p:nvCxnSpPr>
        <p:spPr>
          <a:xfrm>
            <a:off x="4637315" y="2438400"/>
            <a:ext cx="30915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8ECE2-7582-13B9-C7CD-1A55431DD52C}"/>
              </a:ext>
            </a:extLst>
          </p:cNvPr>
          <p:cNvCxnSpPr/>
          <p:nvPr/>
        </p:nvCxnSpPr>
        <p:spPr>
          <a:xfrm>
            <a:off x="4637315" y="4397829"/>
            <a:ext cx="309154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1B0D46-D5FD-A20D-045E-D5932AA84AB3}"/>
              </a:ext>
            </a:extLst>
          </p:cNvPr>
          <p:cNvCxnSpPr/>
          <p:nvPr/>
        </p:nvCxnSpPr>
        <p:spPr>
          <a:xfrm>
            <a:off x="402608" y="3973286"/>
            <a:ext cx="42347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658703-C2D8-E431-E445-9C53A7CDADB0}"/>
              </a:ext>
            </a:extLst>
          </p:cNvPr>
          <p:cNvSpPr txBox="1"/>
          <p:nvPr/>
        </p:nvSpPr>
        <p:spPr>
          <a:xfrm>
            <a:off x="7796274" y="826310"/>
            <a:ext cx="4221556" cy="488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Authors: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Jill Haukos – </a:t>
            </a:r>
            <a:r>
              <a:rPr lang="en-US" sz="1100" dirty="0"/>
              <a:t>Konza Environmental Education Program - Konza Prairie Biological Station </a:t>
            </a:r>
            <a:endParaRPr lang="en-US" sz="14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Noah Busch - </a:t>
            </a:r>
            <a:r>
              <a:rPr lang="en-US" sz="1100" dirty="0"/>
              <a:t>Manhattan-Ogden Public Schools</a:t>
            </a:r>
            <a:endParaRPr lang="en-US" sz="14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Robert Hamilton – </a:t>
            </a:r>
            <a:r>
              <a:rPr lang="en-US" sz="1100" dirty="0"/>
              <a:t>Linn Mar Community School District, Marion, IA </a:t>
            </a:r>
            <a:endParaRPr lang="en-US" sz="14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Jennifer Karr – </a:t>
            </a:r>
            <a:r>
              <a:rPr lang="en-US" sz="1100" dirty="0"/>
              <a:t>Manhattan – Ogden Public Schools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Brad </a:t>
            </a:r>
            <a:r>
              <a:rPr lang="en-US" sz="1400" dirty="0" err="1"/>
              <a:t>Fabrizius</a:t>
            </a:r>
            <a:r>
              <a:rPr lang="en-US" sz="1400" dirty="0"/>
              <a:t> – </a:t>
            </a:r>
            <a:r>
              <a:rPr lang="en-US" sz="1100" dirty="0"/>
              <a:t>Manhattan-Ogden Public Schools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Benji George – </a:t>
            </a:r>
            <a:r>
              <a:rPr lang="en-US" sz="1100" dirty="0"/>
              <a:t>Manhattan-Ogden Public Schools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Brittny England – </a:t>
            </a:r>
            <a:r>
              <a:rPr lang="en-US" sz="1100" dirty="0"/>
              <a:t>Riley </a:t>
            </a:r>
            <a:r>
              <a:rPr lang="en-US" sz="1100" dirty="0" err="1"/>
              <a:t>Counrty</a:t>
            </a:r>
            <a:r>
              <a:rPr lang="en-US" sz="1100" dirty="0"/>
              <a:t> School District</a:t>
            </a: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Contributors: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Dr. Brian McCornack - </a:t>
            </a:r>
            <a:r>
              <a:rPr lang="en-US" sz="1100" dirty="0"/>
              <a:t>Kansas State University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Dr. Zak </a:t>
            </a:r>
            <a:r>
              <a:rPr lang="en-US" sz="1400" dirty="0" err="1"/>
              <a:t>Ratajczak</a:t>
            </a:r>
            <a:r>
              <a:rPr lang="en-US" sz="1400" dirty="0"/>
              <a:t> – </a:t>
            </a:r>
            <a:r>
              <a:rPr lang="en-US" sz="1100" dirty="0"/>
              <a:t>Kansas State University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Bess </a:t>
            </a:r>
            <a:r>
              <a:rPr lang="en-US" sz="1400" dirty="0" err="1"/>
              <a:t>Bookout</a:t>
            </a:r>
            <a:r>
              <a:rPr lang="en-US" sz="1400" dirty="0"/>
              <a:t> – </a:t>
            </a:r>
            <a:r>
              <a:rPr lang="en-US" sz="1100" dirty="0"/>
              <a:t>Kansas State University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Mary </a:t>
            </a:r>
            <a:r>
              <a:rPr lang="en-US" sz="1400" dirty="0" err="1"/>
              <a:t>Linabury</a:t>
            </a:r>
            <a:r>
              <a:rPr lang="en-US" sz="1400" dirty="0"/>
              <a:t> – </a:t>
            </a:r>
            <a:r>
              <a:rPr lang="en-US" sz="1100" dirty="0"/>
              <a:t>Colorado State University</a:t>
            </a: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8897245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117</Words>
  <Application>Microsoft Macintosh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Univers</vt:lpstr>
      <vt:lpstr>GradientVTI</vt:lpstr>
      <vt:lpstr>Lesson 3 </vt:lpstr>
      <vt:lpstr>PowerPoint Presentation</vt:lpstr>
      <vt:lpstr>Explore the Rocky Intertidal System</vt:lpstr>
      <vt:lpstr>Explore the Kelp Forest</vt:lpstr>
      <vt:lpstr>PowerPoint Presentation</vt:lpstr>
      <vt:lpstr>PowerPoint Presentation</vt:lpstr>
      <vt:lpstr>Biodiversity</vt:lpstr>
      <vt:lpstr>Model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</dc:title>
  <dc:creator>Jill Haukos</dc:creator>
  <cp:lastModifiedBy>Jill Haukos</cp:lastModifiedBy>
  <cp:revision>4</cp:revision>
  <dcterms:created xsi:type="dcterms:W3CDTF">2023-08-11T17:44:38Z</dcterms:created>
  <dcterms:modified xsi:type="dcterms:W3CDTF">2023-08-16T16:28:16Z</dcterms:modified>
</cp:coreProperties>
</file>